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3960495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0" y="-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8100" b="0" strike="noStrike" spc="-1">
                <a:solidFill>
                  <a:srgbClr val="000000"/>
                </a:solidFill>
                <a:latin typeface="Calibri"/>
              </a:rPr>
              <a:t>Clique para mover o slide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AC1E5FB-4247-4A3E-B7E6-9C5547A3330E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</p:spPr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E40122A-0D08-4F89-97BE-19CCA1FB3301}" type="slidenum">
              <a:rPr lang="pt-BR" sz="1200" b="0" strike="noStrike" spc="-1">
                <a:latin typeface="Times New Roman"/>
              </a:rPr>
              <a:t>1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2916288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620000" y="21265200"/>
            <a:ext cx="2916288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656324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620000" y="2126520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6563240" y="2126520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1480040" y="926748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1340440" y="926748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620000" y="2126520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1480040" y="2126520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1340440" y="21265200"/>
            <a:ext cx="939024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620000" y="9267480"/>
            <a:ext cx="29162880" cy="2297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29162880" cy="229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14231160" cy="229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6563240" y="9267480"/>
            <a:ext cx="14231160" cy="229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2430360" y="12303360"/>
            <a:ext cx="27543240" cy="39351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6563240" y="9267480"/>
            <a:ext cx="14231160" cy="229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620000" y="2126520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14231160" cy="2297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656324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6563240" y="2126520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8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62000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6563240" y="9267480"/>
            <a:ext cx="1423116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620000" y="21265200"/>
            <a:ext cx="29162880" cy="10956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1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360" y="12303360"/>
            <a:ext cx="27543240" cy="8489160"/>
          </a:xfrm>
          <a:prstGeom prst="rect">
            <a:avLst/>
          </a:prstGeom>
        </p:spPr>
        <p:txBody>
          <a:bodyPr lIns="411480" tIns="205920" rIns="411480" bIns="205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9800" b="0" strike="noStrike" spc="-1">
                <a:solidFill>
                  <a:srgbClr val="000000"/>
                </a:solidFill>
                <a:latin typeface="Calibri"/>
              </a:rPr>
              <a:t>Clique para editar o título mestre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1620360" y="36707760"/>
            <a:ext cx="7560720" cy="2108160"/>
          </a:xfrm>
          <a:prstGeom prst="rect">
            <a:avLst/>
          </a:prstGeom>
        </p:spPr>
        <p:txBody>
          <a:bodyPr lIns="411480" tIns="205920" rIns="411480" bIns="205920" anchor="ctr">
            <a:noAutofit/>
          </a:bodyPr>
          <a:lstStyle/>
          <a:p>
            <a:pPr>
              <a:lnSpc>
                <a:spcPct val="100000"/>
              </a:lnSpc>
            </a:pPr>
            <a:fld id="{A29325A8-1323-4D09-8686-E217BB80ED6C}" type="datetime">
              <a:rPr lang="pt-BR" sz="5400" b="0" strike="noStrike" spc="-1">
                <a:solidFill>
                  <a:srgbClr val="8B8B8B"/>
                </a:solidFill>
                <a:latin typeface="Calibri"/>
              </a:rPr>
              <a:t>24/05/2023</a:t>
            </a:fld>
            <a:endParaRPr lang="pt-BR" sz="5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1071440" y="36707760"/>
            <a:ext cx="10261080" cy="2108160"/>
          </a:xfrm>
          <a:prstGeom prst="rect">
            <a:avLst/>
          </a:prstGeom>
        </p:spPr>
        <p:txBody>
          <a:bodyPr lIns="411480" tIns="205920" rIns="411480" bIns="205920"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3222880" y="36707760"/>
            <a:ext cx="7560720" cy="2108160"/>
          </a:xfrm>
          <a:prstGeom prst="rect">
            <a:avLst/>
          </a:prstGeom>
        </p:spPr>
        <p:txBody>
          <a:bodyPr lIns="411480" tIns="205920" rIns="411480" bIns="205920" anchor="ctr">
            <a:noAutofit/>
          </a:bodyPr>
          <a:lstStyle/>
          <a:p>
            <a:pPr algn="r">
              <a:lnSpc>
                <a:spcPct val="100000"/>
              </a:lnSpc>
            </a:pPr>
            <a:fld id="{C1313BC0-3972-4735-B218-15F56A5607CC}" type="slidenum">
              <a:rPr lang="pt-BR" sz="54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5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228400" y="10008720"/>
            <a:ext cx="84877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8000" b="1" strike="noStrike" spc="-1">
                <a:solidFill>
                  <a:srgbClr val="000000"/>
                </a:solidFill>
                <a:latin typeface="Bookman Old Style"/>
              </a:rPr>
              <a:t>RESUMO</a:t>
            </a:r>
            <a:endParaRPr lang="pt-BR" sz="8000" b="0" strike="noStrike" spc="-1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56960" y="11279520"/>
            <a:ext cx="15404040" cy="864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Aqui você vai fazer um breve resumo da pesquisa que foi elaborada ou está em andamento. Não há limite de palavras mas seja objetivo.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A fonte e o tamanho, tanto dos títulos dos tópicos quanto do corpo do texto, bem como a disposição deles no pôster fica a seu critério. Seja criativo! 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Imagens ilustrativas também são muito bem vindas. Mas não esqueça de colocar a fonte logo abaixo.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Também não esqueça de produzir um trabalho esteticamente bonito. Vale colocar cores e imagens de fundo e brincar com as fotos, formas e tonalidades em todo o pôster, desde que não atrapalhem a leitura...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Este arquivo já está seguindo o padrão de tamanho estabelecido no edital.</a:t>
            </a:r>
            <a:endParaRPr lang="pt-BR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5652720" y="6190200"/>
            <a:ext cx="21098160" cy="17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9000" b="1" strike="noStrike" spc="-1">
                <a:solidFill>
                  <a:srgbClr val="000000"/>
                </a:solidFill>
                <a:latin typeface="Bookman Old Style"/>
              </a:rPr>
              <a:t>TÍTULO DO TRABALHO </a:t>
            </a:r>
            <a:r>
              <a:rPr lang="pt-BR" sz="2400" b="1" strike="noStrike" spc="-1">
                <a:solidFill>
                  <a:srgbClr val="000000"/>
                </a:solidFill>
                <a:latin typeface="Bookman Old Style"/>
              </a:rPr>
              <a:t>(em letras maísculas)</a:t>
            </a:r>
            <a:endParaRPr lang="pt-BR" sz="2400" b="0" strike="noStrike" spc="-1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1021320" y="23084280"/>
            <a:ext cx="1100952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strike="noStrike" spc="-1">
                <a:solidFill>
                  <a:srgbClr val="000000"/>
                </a:solidFill>
                <a:latin typeface="Bookman Old Style"/>
              </a:rPr>
              <a:t>PROBLEMA DA PESQUISA</a:t>
            </a:r>
            <a:endParaRPr lang="pt-BR" sz="6000" b="0" strike="noStrike" spc="-1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509400" y="24122880"/>
            <a:ext cx="150987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Um jeito fácil de pensar no problema da pesquisa é pensar qual pergunta você pretende responder com o seu trabalho.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Lembre-se de ser conciso. 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3516480" y="26480520"/>
            <a:ext cx="743832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0" b="1" strike="noStrike" spc="-1">
                <a:solidFill>
                  <a:srgbClr val="000000"/>
                </a:solidFill>
                <a:latin typeface="Bookman Old Style"/>
              </a:rPr>
              <a:t>OBJETIVOS</a:t>
            </a:r>
            <a:endParaRPr lang="pt-BR" sz="8000" b="0" strike="noStrike" spc="-1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17264880" y="10217880"/>
            <a:ext cx="13681080" cy="260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7200" b="1" strike="noStrike" spc="-1">
                <a:solidFill>
                  <a:srgbClr val="000000"/>
                </a:solidFill>
                <a:latin typeface="Bookman Old Style"/>
              </a:rPr>
              <a:t>REFERENCIAIS TEÓRICO-METODOLÓGICOS</a:t>
            </a:r>
            <a:endParaRPr lang="pt-BR" sz="7200" b="0" strike="noStrike" spc="-1"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6970400" y="13824000"/>
            <a:ext cx="15310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O presente estudo teve como referencial teórico as obras...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18742680" y="16551000"/>
            <a:ext cx="10725480" cy="20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latin typeface="Bookman Old Style"/>
              </a:rPr>
              <a:t>RESULTADOS ALCANÇADOS</a:t>
            </a:r>
            <a:endParaRPr lang="pt-BR" sz="5400" b="0" strike="noStrike" spc="-1">
              <a:latin typeface="Arial"/>
            </a:endParaRPr>
          </a:p>
        </p:txBody>
      </p:sp>
      <p:sp>
        <p:nvSpPr>
          <p:cNvPr id="55" name="CustomShape 10"/>
          <p:cNvSpPr/>
          <p:nvPr/>
        </p:nvSpPr>
        <p:spPr>
          <a:xfrm>
            <a:off x="17148240" y="19802520"/>
            <a:ext cx="14870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Aqui vai ser o resumo da sua conclusão.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56" name="CustomShape 11"/>
          <p:cNvSpPr/>
          <p:nvPr/>
        </p:nvSpPr>
        <p:spPr>
          <a:xfrm>
            <a:off x="19712160" y="28345680"/>
            <a:ext cx="8786160" cy="163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11480" tIns="205920" rIns="411480" bIns="2059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8000" b="1" strike="noStrike" spc="-1">
                <a:solidFill>
                  <a:srgbClr val="000000"/>
                </a:solidFill>
                <a:latin typeface="Bookman Old Style"/>
              </a:rPr>
              <a:t>REFERÊNCIAS</a:t>
            </a:r>
            <a:endParaRPr lang="pt-BR" sz="8000" b="0" strike="noStrike" spc="-1">
              <a:latin typeface="Arial"/>
            </a:endParaRPr>
          </a:p>
        </p:txBody>
      </p:sp>
      <p:sp>
        <p:nvSpPr>
          <p:cNvPr id="57" name="CustomShape 12"/>
          <p:cNvSpPr/>
          <p:nvPr/>
        </p:nvSpPr>
        <p:spPr>
          <a:xfrm>
            <a:off x="15279120" y="30223440"/>
            <a:ext cx="16433640" cy="996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Exemplo: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BRASIL. Constituição (1988). Constituição da República Federativa do Brasil. Brasília, DF: Senado Federal: Centro Gráfico, 1988.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Documentário DANDARA: Enquanto morar for um privilégio, ocupar é um direito. Disponível em &lt;https://www.youtube.com/watch?v=FQ4zbXaZHGY&gt; 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COLSATO, Rodrigo. Efetividade do direito à moradia. 2015. Disponível em &lt;https://colsato.jusbrasil.com.br/artigos/232717394/efetividade-do-direito-a-moradia&gt; Acesso em 25 de julho de 2018.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RASMUSSEM, Denise. O problema dos loteamentos irregulares e clandestinos no Brasil. 03 de outubro de 2017. Disponível em &lt;http://www.apag.org.br/noticias-e-artigos/o-problema-dos-loteamentos-irregularese-clandestinos-no-brasil &gt; Acesso em 14 de abril de 2018.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SAMPAIO, Marcos Rogério. Desigualdade - Pessoas sem casa, casas sem pessoas. 02 de agosto de 2014. Disponível em &lt;https://www.campograndenews.com.br/artigos/desigualdade-pessoas-sem-casacasas-sem-pessoas&gt; Acesso em 09 de agosto de 2018.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600" b="0" strike="noStrike" spc="-1">
              <a:latin typeface="Arial"/>
            </a:endParaRPr>
          </a:p>
        </p:txBody>
      </p:sp>
      <p:sp>
        <p:nvSpPr>
          <p:cNvPr id="58" name="CustomShape 13"/>
          <p:cNvSpPr/>
          <p:nvPr/>
        </p:nvSpPr>
        <p:spPr>
          <a:xfrm>
            <a:off x="484200" y="28152000"/>
            <a:ext cx="13839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O presente trabalho se coloca na intenção de analisar...</a:t>
            </a:r>
            <a:endParaRPr lang="pt-BR" sz="3600" b="0" strike="noStrike" spc="-1">
              <a:latin typeface="Arial"/>
            </a:endParaRPr>
          </a:p>
        </p:txBody>
      </p:sp>
      <p:pic>
        <p:nvPicPr>
          <p:cNvPr id="59" name="Imagem 17"/>
          <p:cNvPicPr/>
          <p:nvPr/>
        </p:nvPicPr>
        <p:blipFill>
          <a:blip r:embed="rId3"/>
          <a:stretch/>
        </p:blipFill>
        <p:spPr>
          <a:xfrm>
            <a:off x="993960" y="397080"/>
            <a:ext cx="5044320" cy="5832720"/>
          </a:xfrm>
          <a:prstGeom prst="rect">
            <a:avLst/>
          </a:prstGeom>
          <a:ln>
            <a:noFill/>
          </a:ln>
        </p:spPr>
      </p:pic>
      <p:pic>
        <p:nvPicPr>
          <p:cNvPr id="60" name="Imagem 38"/>
          <p:cNvPicPr/>
          <p:nvPr/>
        </p:nvPicPr>
        <p:blipFill>
          <a:blip r:embed="rId4"/>
          <a:stretch/>
        </p:blipFill>
        <p:spPr>
          <a:xfrm>
            <a:off x="23056052" y="2038794"/>
            <a:ext cx="4111253" cy="1266404"/>
          </a:xfrm>
          <a:prstGeom prst="rect">
            <a:avLst/>
          </a:prstGeom>
          <a:ln>
            <a:noFill/>
          </a:ln>
        </p:spPr>
      </p:pic>
      <p:sp>
        <p:nvSpPr>
          <p:cNvPr id="61" name="CustomShape 14"/>
          <p:cNvSpPr/>
          <p:nvPr/>
        </p:nvSpPr>
        <p:spPr>
          <a:xfrm>
            <a:off x="419760" y="20469240"/>
            <a:ext cx="14859000" cy="185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latin typeface="Times New Roman"/>
              </a:rPr>
              <a:t>PALAVRAS-CHAVE: </a:t>
            </a: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Devem ser inseridas três palavras-chave que tenham relação com o tema. </a:t>
            </a:r>
            <a:endParaRPr lang="pt-B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É requisito essencial do trabalho!!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62" name="CustomShape 15"/>
          <p:cNvSpPr/>
          <p:nvPr/>
        </p:nvSpPr>
        <p:spPr>
          <a:xfrm>
            <a:off x="4898520" y="7777440"/>
            <a:ext cx="22606560" cy="179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Times New Roman"/>
              </a:rPr>
              <a:t>Nome dos autores </a:t>
            </a: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(se for bolsista é necessário apresentar o nome da entidade financiadora) acompanhado da nome da Instituição a que está vinculado.</a:t>
            </a:r>
            <a:endParaRPr lang="pt-BR" sz="3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Times New Roman"/>
              </a:rPr>
              <a:t>Não esqueça de identificar o grupo para o qual o pôster está sendo submetido.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63" name="CustomShape 16"/>
          <p:cNvSpPr/>
          <p:nvPr/>
        </p:nvSpPr>
        <p:spPr>
          <a:xfrm>
            <a:off x="23495940" y="5027685"/>
            <a:ext cx="7293202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Aqui você vai colocar o logo da sua faculdade ou do Grupo de Pesquisa que faz parte!</a:t>
            </a:r>
            <a:endParaRPr lang="pt-B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24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Usamos o da UNIFIO e do </a:t>
            </a:r>
            <a:r>
              <a:rPr lang="pt-BR" sz="2400" spc="-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INTERVEPES </a:t>
            </a:r>
            <a:r>
              <a:rPr lang="pt-BR" sz="24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</a:rPr>
              <a:t>como exemplo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2360C2-540D-4803-98DB-62C1092DE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t="12075" r="546" b="9189"/>
          <a:stretch/>
        </p:blipFill>
        <p:spPr bwMode="auto">
          <a:xfrm>
            <a:off x="8633354" y="205349"/>
            <a:ext cx="13042102" cy="57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E92B3A0-CA03-49CC-A7C4-54C354C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307" y="538582"/>
            <a:ext cx="4053453" cy="40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1443</TotalTime>
  <Words>477</Words>
  <Application>Microsoft Office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Ellen Venturini Vicentim</dc:creator>
  <dc:description/>
  <cp:lastModifiedBy>Renato Bernardi</cp:lastModifiedBy>
  <cp:revision>30</cp:revision>
  <dcterms:created xsi:type="dcterms:W3CDTF">2017-05-22T00:00:09Z</dcterms:created>
  <dcterms:modified xsi:type="dcterms:W3CDTF">2023-05-24T13:10:37Z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